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-1572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13" Type="http://schemas.openxmlformats.org/officeDocument/2006/relationships/image" Target="../media/image26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12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12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11" Type="http://schemas.openxmlformats.org/officeDocument/2006/relationships/image" Target="../media/image35.jpeg"/><Relationship Id="rId5" Type="http://schemas.openxmlformats.org/officeDocument/2006/relationships/image" Target="../media/image29.jpeg"/><Relationship Id="rId10" Type="http://schemas.openxmlformats.org/officeDocument/2006/relationships/image" Target="../media/image34.jpeg"/><Relationship Id="rId4" Type="http://schemas.openxmlformats.org/officeDocument/2006/relationships/image" Target="../media/image28.jpeg"/><Relationship Id="rId9" Type="http://schemas.openxmlformats.org/officeDocument/2006/relationships/image" Target="../media/image3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37" y="230352"/>
            <a:ext cx="765945" cy="750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96752" y="297465"/>
            <a:ext cx="5400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/>
                <a:ea typeface="Calibri"/>
                <a:cs typeface="Times New Roman"/>
              </a:rPr>
              <a:t>Участие юнармейского отряда МБОУ БСОШ №1 в мероприятиях </a:t>
            </a:r>
            <a:endParaRPr lang="en-US" b="1" dirty="0" smtClean="0">
              <a:latin typeface="Times New Roman"/>
              <a:ea typeface="Calibri"/>
              <a:cs typeface="Times New Roman"/>
            </a:endParaRPr>
          </a:p>
          <a:p>
            <a:pPr algn="ctr"/>
            <a:r>
              <a:rPr lang="ru-RU" b="1" dirty="0" smtClean="0">
                <a:latin typeface="Times New Roman"/>
                <a:ea typeface="Calibri"/>
                <a:cs typeface="Times New Roman"/>
              </a:rPr>
              <a:t>Спасского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муниципального района.</a:t>
            </a:r>
            <a:endParaRPr lang="ru-RU" sz="1200" dirty="0"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49193" y="1285158"/>
            <a:ext cx="3309496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i="1" dirty="0">
                <a:latin typeface="Times New Roman"/>
                <a:ea typeface="Calibri"/>
                <a:cs typeface="Times New Roman"/>
              </a:rPr>
              <a:t>День Военно-морского Флота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.</a:t>
            </a:r>
            <a:endParaRPr lang="ru-RU" sz="1200" dirty="0">
              <a:ea typeface="Calibri"/>
              <a:cs typeface="Times New Roman"/>
            </a:endParaRPr>
          </a:p>
        </p:txBody>
      </p:sp>
      <p:pic>
        <p:nvPicPr>
          <p:cNvPr id="1026" name="Picture 2" descr="C:\Users\ira\Desktop\день вмф\Screenshot_2018-07-29-19-17-42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37" y="1995842"/>
            <a:ext cx="2034469" cy="20118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ira\Desktop\день вмф\860a11970b101e4eff79b9d441faebcc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755" y="2298359"/>
            <a:ext cx="2109190" cy="14068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ira\Desktop\день вмф\Screenshot_2018-07-29-19-17-45-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994" y="2079318"/>
            <a:ext cx="1987026" cy="20118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36885" y="4427984"/>
            <a:ext cx="61956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роводы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старшеклассников и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студентов</a:t>
            </a:r>
            <a:endParaRPr lang="en-US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на военные сборы</a:t>
            </a:r>
          </a:p>
        </p:txBody>
      </p:sp>
      <p:pic>
        <p:nvPicPr>
          <p:cNvPr id="1030" name="Picture 6" descr="C:\Users\ira\Desktop\день вмф\проводы на сборы\8be39765f5c8b7e3192039206134e3ef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812" y="5163356"/>
            <a:ext cx="2377686" cy="15859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ira\Desktop\день вмф\проводы на сборы\ac2939e0524f18a2574148948d34220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4819" y="5163355"/>
            <a:ext cx="2377687" cy="15859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ira\Desktop\день вмф\проводы на сборы\dc2eb4640d882b21df3204f582b6e7ed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829" y="6876256"/>
            <a:ext cx="2806909" cy="1872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ira\Desktop\день вмф\проводы на сборы\f4f9a88c15a8f25792fea93fcf607e34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769" y="6876256"/>
            <a:ext cx="2806909" cy="1872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8800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0581" y="6228184"/>
            <a:ext cx="633670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В преддверии Всемирного дня памяти жертв ДТП, который из года в год проводится в третье воскресенье ноября, ЮНАРМЕЙЦЫ БСОШ1 совместно с сотрудниками ГИБДД провели Акцию на одной из улиц нашего города. Ребята вручили водителям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буклеты 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соблюдении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ПДД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журавликов, на которых были написаны пожелания от учащихся нашей школы. По окончанию Акции, ЮНАРМЕЙЦЫ запустили в небо белые шары, а водители просигналили, тем самым почтив память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жертв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ДТП.</a:t>
            </a:r>
            <a:r>
              <a:rPr lang="ru-RU" dirty="0"/>
              <a:t> </a:t>
            </a:r>
          </a:p>
        </p:txBody>
      </p:sp>
      <p:pic>
        <p:nvPicPr>
          <p:cNvPr id="2050" name="Picture 2" descr="C:\Users\ira\Desktop\день вмф\день памяти жертв дтп\qumslT6t26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047" y="4499702"/>
            <a:ext cx="3055771" cy="17188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ira\Desktop\день вмф\день памяти жертв дтп\n6DWdLo9FA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03" y="279671"/>
            <a:ext cx="2598373" cy="1549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ira\Desktop\день вмф\день памяти жертв дтп\ni-kbPqmLb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7463" y="302225"/>
            <a:ext cx="2520214" cy="1549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ira\Desktop\день вмф\день памяти жертв дтп\7ocCQttMF7k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48" y="3787754"/>
            <a:ext cx="1109608" cy="19742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ira\Desktop\день вмф\день памяти жертв дтп\lV1r72R3nhk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2431" y="3779912"/>
            <a:ext cx="1126607" cy="20045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ira\Desktop\день вмф\день памяти жертв дтп\BYp_hVD7rOA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589" y="2305926"/>
            <a:ext cx="1081252" cy="192380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ira\Desktop\день вмф\день памяти жертв дтп\Br2Tv9YgviQ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7726" y="2305926"/>
            <a:ext cx="1109844" cy="1974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032" y="1786351"/>
            <a:ext cx="1053431" cy="1032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0714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37" y="230352"/>
            <a:ext cx="1124136" cy="110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96752" y="230352"/>
            <a:ext cx="5400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3 сентября 2017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года юнармейцам из МБОУ БСОШ №1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представилась возможность пообщаться с ветераном ВОВ Маловым А.И. Он рассказал ребятам о своем детстве, о войне и о том, как он живет сейчас. По окончанию встречи ветеран вручил юнармейцам значки ЮНАРМИИ. Дети остались под большим впечатлением и воодушевились на дальнейшую работу. </a:t>
            </a:r>
          </a:p>
        </p:txBody>
      </p:sp>
      <p:pic>
        <p:nvPicPr>
          <p:cNvPr id="3074" name="Picture 2" descr="C:\Users\ira\Desktop\ЮНАРМИЯ РДШ\Новая папка\20170903_12064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6694" y="6876256"/>
            <a:ext cx="3420658" cy="19241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ira\Desktop\ЮНАРМИЯ РДШ\Новая папка\20170903_1214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113" y="1610493"/>
            <a:ext cx="4898518" cy="27554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ira\Desktop\ЮНАРМИЯ РДШ\Новая папка\20170903_1249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85" y="3347864"/>
            <a:ext cx="1714954" cy="30488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ira\Desktop\ЮНАРМИЯ РДШ\Новая папка\20170903_12093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718" y="6396670"/>
            <a:ext cx="1160866" cy="206376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ira\Desktop\ЮНАРМИЯ РДШ\Новая папка\20170903_12100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067" y="4365909"/>
            <a:ext cx="1226110" cy="217975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ira\Desktop\ЮНАРМИЯ РДШ\Новая папка\20170903_12103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5757" y="4827927"/>
            <a:ext cx="1250471" cy="222306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ira\Desktop\ЮНАРМИЯ РДШ\Новая папка\20170903_121043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4835" y="4257162"/>
            <a:ext cx="1179939" cy="209766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ira\Desktop\ЮНАРМИЯ РДШ\Новая папка\20170903_121107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0961" y="4257162"/>
            <a:ext cx="1255640" cy="22322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ira\Desktop\ЮНАРМИЯ РДШ\Новая папка\20170903_121153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7379" y="4961532"/>
            <a:ext cx="1116528" cy="198493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ira\Desktop\ЮНАРМИЯ РДШ\Новая папка\20170903_121232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4864" y="6449521"/>
            <a:ext cx="1150515" cy="204535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ira\Desktop\ЮНАРМИЯ РДШ\Новая папка\20170903_121313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752" y="7016339"/>
            <a:ext cx="1157538" cy="205784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6844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8520" y="8244408"/>
            <a:ext cx="765945" cy="750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179512"/>
            <a:ext cx="6857999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ктивисты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ВПД "ЮНАРМИЯ" из БСОШ 1 и Санаторной школы-интернат, при содействии заместителя начальника, майора внутренней службы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Юркова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Ю.С., посетили ФГКУ "132 Пожарно-спасательную часть" нашего города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Ребят встретили: начальник караула Спирин А.В., командиры отделений Баранов С.В. и Борисов А.В. Они показали ребятам технику, стоящую на вооружении части, спасательное оборудование, экипировку пожарного, еще рассказали о правильных последовательных действиях при обнаружении пожара и эвакуации из горящего помещения.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Юнармейцы с большим восторгом примеряли на себя "боевую" одежду, сами пробовали вязать узлы на веревках, посидели в пожарной машине. Также ребята задали спасателям все интересующие их вопросы. 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Встреча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прошла в теплой и непринужденной обстановке .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Перед уходом, Юнармейцы поблагодарили наших пожарников и пожелали им легкой службы.</a:t>
            </a:r>
            <a:br>
              <a:rPr lang="ru-RU" sz="1200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 целом - все остались довольны, и возможно, кто-то из ребят уже определился в выборе профессии!!!</a:t>
            </a:r>
          </a:p>
        </p:txBody>
      </p:sp>
      <p:pic>
        <p:nvPicPr>
          <p:cNvPr id="2050" name="Picture 2" descr="C:\Users\ira\Desktop\день вмф\мчс\XLyRtA3kiE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559" y="2974344"/>
            <a:ext cx="4372843" cy="24597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ira\Desktop\день вмф\мчс\_3ZVwZu6rmQ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1764" y="7551849"/>
            <a:ext cx="2462432" cy="13851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ira\Desktop\день вмф\мчс\dMGc0GP3YIQ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153" y="4916484"/>
            <a:ext cx="1095633" cy="19493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053" name="Picture 5" descr="C:\Users\ira\Desktop\день вмф\мчс\Q4PM3FlTEh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5420" y="4921664"/>
            <a:ext cx="1092721" cy="19442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054" name="Picture 6" descr="C:\Users\ira\Desktop\день вмф\мчс\dQauqypz6WI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610" y="7029481"/>
            <a:ext cx="1122354" cy="19969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055" name="Picture 7" descr="C:\Users\ira\Desktop\день вмф\мчс\E9rSZE4oYAU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0335" y="7023451"/>
            <a:ext cx="1075467" cy="19135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056" name="Picture 8" descr="C:\Users\ira\Desktop\день вмф\мчс\E9SAfiLAYas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4232" y="5436096"/>
            <a:ext cx="1092721" cy="19442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057" name="Picture 9" descr="C:\Users\ira\Desktop\день вмф\мчс\jV3qnZKGTe8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6644" y="5434068"/>
            <a:ext cx="1047552" cy="18638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058" name="Picture 10" descr="C:\Users\ira\Desktop\день вмф\мчс\L_T2ca_UPPU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819" y="2808418"/>
            <a:ext cx="1008673" cy="17946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059" name="Picture 11" descr="C:\Users\ira\Desktop\день вмф\мчс\YMcxezfrvH0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402" y="2764665"/>
            <a:ext cx="1085063" cy="19305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487442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37" y="230352"/>
            <a:ext cx="1124136" cy="110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49372" y="230352"/>
            <a:ext cx="54199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Профильная смена в ГАУ РЦ 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СПДП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«Патриот»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Казань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ira\Desktop\патриот\IMG-20180819-WA00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" y="1187624"/>
            <a:ext cx="6837684" cy="51282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ira\Desktop\патриот\Screenshot_2018-08-19-20-20-54-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20" y="6588224"/>
            <a:ext cx="2204306" cy="22165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ira\Desktop\патриот\Screenshot_2018-08-19-20-21-05-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1304" y="6550301"/>
            <a:ext cx="4058055" cy="22544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9842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37" y="230352"/>
            <a:ext cx="1124136" cy="110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49372" y="230352"/>
            <a:ext cx="560862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Торжественное перезахоронение останков жертв Гражданской войны, поднятых в ходе поисковой экспедиции в рамках Региональной акции " Вахта Примирения и Согласия" по следам боев войны 1918-1921 годов на территории Алексеевского муниципального района.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s://sun9-2.userapi.com/c824201/v824201115/129c0/2NWYTYnr2U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0" y="1970803"/>
            <a:ext cx="6863764" cy="38608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pp.userapi.com/c639424/v639424115/5781f/OQlovK4JMY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151" y="5831670"/>
            <a:ext cx="4184127" cy="23535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pp.userapi.com/c639530/v639530115/5cc0b/X3OOGuM78x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37" y="6964098"/>
            <a:ext cx="3712412" cy="20882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1573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37" y="230352"/>
            <a:ext cx="1124136" cy="110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5" descr="C:\Users\ira\Desktop\день вмф\On8CwqhReR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720" y="5324944"/>
            <a:ext cx="5264730" cy="35070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32622" y="230352"/>
            <a:ext cx="51207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ea typeface="Calibri"/>
                <a:cs typeface="Times New Roman" pitchFamily="18" charset="0"/>
              </a:rPr>
              <a:t>Митинг посвящённый </a:t>
            </a:r>
            <a:endParaRPr lang="en-US" sz="2400" b="1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Дню </a:t>
            </a:r>
            <a:r>
              <a:rPr lang="ru-RU" sz="2400" b="1" dirty="0">
                <a:latin typeface="Times New Roman" pitchFamily="18" charset="0"/>
                <a:ea typeface="Calibri"/>
                <a:cs typeface="Times New Roman" pitchFamily="18" charset="0"/>
              </a:rPr>
              <a:t>Героев Отечества</a:t>
            </a:r>
            <a:endParaRPr lang="ru-RU" sz="2400" dirty="0"/>
          </a:p>
        </p:txBody>
      </p:sp>
      <p:pic>
        <p:nvPicPr>
          <p:cNvPr id="5" name="Picture 2" descr="C:\Users\ira\Desktop\ЮНАРМИЯ РДШ\Юнармия\20171209_1015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96902"/>
            <a:ext cx="6837013" cy="39280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6554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37" y="230352"/>
            <a:ext cx="1124136" cy="110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32350" y="118882"/>
            <a:ext cx="56256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итинг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посвящённый Дню вывода советских войск из Афганистана</a:t>
            </a:r>
          </a:p>
        </p:txBody>
      </p:sp>
      <p:pic>
        <p:nvPicPr>
          <p:cNvPr id="2050" name="Picture 2" descr="C:\Users\ira\Desktop\ЮНАРМИЯ РДШ\Армия фото\20180215_0859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6" y="1331640"/>
            <a:ext cx="6784754" cy="38164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ira\Desktop\ЮНАРМИЯ РДШ\Армия фото\20180215_09064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37" y="5148064"/>
            <a:ext cx="6790675" cy="38197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26753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251</Words>
  <Application>Microsoft Office PowerPoint</Application>
  <PresentationFormat>Экран (4:3)</PresentationFormat>
  <Paragraphs>15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ira</dc:creator>
  <cp:lastModifiedBy>ira</cp:lastModifiedBy>
  <cp:revision>18</cp:revision>
  <dcterms:created xsi:type="dcterms:W3CDTF">2018-08-02T12:56:41Z</dcterms:created>
  <dcterms:modified xsi:type="dcterms:W3CDTF">2018-08-25T18:04:29Z</dcterms:modified>
</cp:coreProperties>
</file>